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973888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3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72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0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1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01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8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41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2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3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59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067DE-7F34-4F51-9C39-BD0FDFC1F159}" type="datetimeFigureOut">
              <a:rPr lang="en-US" smtClean="0"/>
              <a:t>02/12/2020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1E459-F40A-463E-837A-4984A0003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38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967" y="-25401"/>
            <a:ext cx="3855034" cy="34334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0" y="3408077"/>
            <a:ext cx="3873499" cy="34499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667" y="-25401"/>
            <a:ext cx="3855034" cy="34334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3408077"/>
            <a:ext cx="3873499" cy="344992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7" y="0"/>
            <a:ext cx="3855034" cy="34334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3433478"/>
            <a:ext cx="3873499" cy="344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179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2</cp:revision>
  <cp:lastPrinted>2020-02-12T22:45:14Z</cp:lastPrinted>
  <dcterms:created xsi:type="dcterms:W3CDTF">2020-02-12T22:39:28Z</dcterms:created>
  <dcterms:modified xsi:type="dcterms:W3CDTF">2020-02-12T22:47:32Z</dcterms:modified>
</cp:coreProperties>
</file>